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2"/>
  </p:notesMasterIdLst>
  <p:sldIdLst>
    <p:sldId id="256" r:id="rId2"/>
    <p:sldId id="276" r:id="rId3"/>
    <p:sldId id="257" r:id="rId4"/>
    <p:sldId id="265" r:id="rId5"/>
    <p:sldId id="266" r:id="rId6"/>
    <p:sldId id="270" r:id="rId7"/>
    <p:sldId id="275" r:id="rId8"/>
    <p:sldId id="271" r:id="rId9"/>
    <p:sldId id="258" r:id="rId10"/>
    <p:sldId id="279" r:id="rId11"/>
    <p:sldId id="261" r:id="rId12"/>
    <p:sldId id="269" r:id="rId13"/>
    <p:sldId id="268" r:id="rId14"/>
    <p:sldId id="277" r:id="rId15"/>
    <p:sldId id="272" r:id="rId16"/>
    <p:sldId id="278" r:id="rId17"/>
    <p:sldId id="273" r:id="rId18"/>
    <p:sldId id="260" r:id="rId19"/>
    <p:sldId id="274" r:id="rId20"/>
    <p:sldId id="263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80AEF-5D63-4044-9E8F-9866E7D22780}" v="6" dt="2026-02-19T03:42:55.208"/>
    <p1510:client id="{DFF6B76A-1C00-414E-9FBC-6E50DF2ABF5B}" v="87" dt="2026-02-19T07:31:31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oto M. (江本 雅彦)" userId="f6d56ef8-cfbe-4378-a414-e53b5fc5bae4" providerId="ADAL" clId="{AE9E4641-7BB5-4B48-86BF-7575CD69328B}"/>
    <pc:docChg chg="undo custSel addSld delSld modSld sldOrd">
      <pc:chgData name="Emoto M. (江本 雅彦)" userId="f6d56ef8-cfbe-4378-a414-e53b5fc5bae4" providerId="ADAL" clId="{AE9E4641-7BB5-4B48-86BF-7575CD69328B}" dt="2026-02-19T07:47:20.513" v="4354" actId="47"/>
      <pc:docMkLst>
        <pc:docMk/>
      </pc:docMkLst>
      <pc:sldChg chg="modSp mod">
        <pc:chgData name="Emoto M. (江本 雅彦)" userId="f6d56ef8-cfbe-4378-a414-e53b5fc5bae4" providerId="ADAL" clId="{AE9E4641-7BB5-4B48-86BF-7575CD69328B}" dt="2026-02-19T03:42:55.208" v="3197"/>
        <pc:sldMkLst>
          <pc:docMk/>
          <pc:sldMk cId="1483213639" sldId="257"/>
        </pc:sldMkLst>
        <pc:spChg chg="mod">
          <ac:chgData name="Emoto M. (江本 雅彦)" userId="f6d56ef8-cfbe-4378-a414-e53b5fc5bae4" providerId="ADAL" clId="{AE9E4641-7BB5-4B48-86BF-7575CD69328B}" dt="2026-02-17T02:12:54.995" v="539" actId="20577"/>
          <ac:spMkLst>
            <pc:docMk/>
            <pc:sldMk cId="1483213639" sldId="257"/>
            <ac:spMk id="2" creationId="{4D22ABE4-6C25-9975-D6DB-89FF99AA561E}"/>
          </ac:spMkLst>
        </pc:spChg>
        <pc:spChg chg="mod">
          <ac:chgData name="Emoto M. (江本 雅彦)" userId="f6d56ef8-cfbe-4378-a414-e53b5fc5bae4" providerId="ADAL" clId="{AE9E4641-7BB5-4B48-86BF-7575CD69328B}" dt="2026-02-19T03:42:55.208" v="3197"/>
          <ac:spMkLst>
            <pc:docMk/>
            <pc:sldMk cId="1483213639" sldId="257"/>
            <ac:spMk id="3" creationId="{F598AE3C-BAD1-C40C-5568-270858C53F3F}"/>
          </ac:spMkLst>
        </pc:spChg>
      </pc:sldChg>
      <pc:sldChg chg="modSp add mod">
        <pc:chgData name="Emoto M. (江本 雅彦)" userId="f6d56ef8-cfbe-4378-a414-e53b5fc5bae4" providerId="ADAL" clId="{AE9E4641-7BB5-4B48-86BF-7575CD69328B}" dt="2026-02-18T08:04:18.649" v="2275" actId="20577"/>
        <pc:sldMkLst>
          <pc:docMk/>
          <pc:sldMk cId="3317728996" sldId="258"/>
        </pc:sldMkLst>
        <pc:spChg chg="mod">
          <ac:chgData name="Emoto M. (江本 雅彦)" userId="f6d56ef8-cfbe-4378-a414-e53b5fc5bae4" providerId="ADAL" clId="{AE9E4641-7BB5-4B48-86BF-7575CD69328B}" dt="2026-02-18T08:04:18.649" v="2275" actId="20577"/>
          <ac:spMkLst>
            <pc:docMk/>
            <pc:sldMk cId="3317728996" sldId="258"/>
            <ac:spMk id="3" creationId="{DCAA0AB3-8287-0D4A-79E7-8130FBF4D96D}"/>
          </ac:spMkLst>
        </pc:spChg>
      </pc:sldChg>
      <pc:sldChg chg="modSp add mod ord">
        <pc:chgData name="Emoto M. (江本 雅彦)" userId="f6d56ef8-cfbe-4378-a414-e53b5fc5bae4" providerId="ADAL" clId="{AE9E4641-7BB5-4B48-86BF-7575CD69328B}" dt="2026-02-19T07:34:27.515" v="4025" actId="20577"/>
        <pc:sldMkLst>
          <pc:docMk/>
          <pc:sldMk cId="3587294817" sldId="260"/>
        </pc:sldMkLst>
        <pc:spChg chg="mod">
          <ac:chgData name="Emoto M. (江本 雅彦)" userId="f6d56ef8-cfbe-4378-a414-e53b5fc5bae4" providerId="ADAL" clId="{AE9E4641-7BB5-4B48-86BF-7575CD69328B}" dt="2026-02-19T07:33:18.717" v="3763" actId="20577"/>
          <ac:spMkLst>
            <pc:docMk/>
            <pc:sldMk cId="3587294817" sldId="260"/>
            <ac:spMk id="2" creationId="{C0A30E11-898C-976F-61A7-49340BD4E94B}"/>
          </ac:spMkLst>
        </pc:spChg>
        <pc:spChg chg="mod">
          <ac:chgData name="Emoto M. (江本 雅彦)" userId="f6d56ef8-cfbe-4378-a414-e53b5fc5bae4" providerId="ADAL" clId="{AE9E4641-7BB5-4B48-86BF-7575CD69328B}" dt="2026-02-19T07:34:27.515" v="4025" actId="20577"/>
          <ac:spMkLst>
            <pc:docMk/>
            <pc:sldMk cId="3587294817" sldId="260"/>
            <ac:spMk id="3" creationId="{729F51E9-A5BA-9C62-9F75-DDDAC11F6816}"/>
          </ac:spMkLst>
        </pc:spChg>
      </pc:sldChg>
      <pc:sldChg chg="modSp add mod ord">
        <pc:chgData name="Emoto M. (江本 雅彦)" userId="f6d56ef8-cfbe-4378-a414-e53b5fc5bae4" providerId="ADAL" clId="{AE9E4641-7BB5-4B48-86BF-7575CD69328B}" dt="2026-02-19T04:15:05.957" v="3238" actId="20577"/>
        <pc:sldMkLst>
          <pc:docMk/>
          <pc:sldMk cId="4057800845" sldId="261"/>
        </pc:sldMkLst>
        <pc:spChg chg="mod">
          <ac:chgData name="Emoto M. (江本 雅彦)" userId="f6d56ef8-cfbe-4378-a414-e53b5fc5bae4" providerId="ADAL" clId="{AE9E4641-7BB5-4B48-86BF-7575CD69328B}" dt="2026-02-19T04:15:05.957" v="3238" actId="20577"/>
          <ac:spMkLst>
            <pc:docMk/>
            <pc:sldMk cId="4057800845" sldId="261"/>
            <ac:spMk id="3" creationId="{ED26544E-4EB5-1B87-6B8E-A20A5CA25434}"/>
          </ac:spMkLst>
        </pc:spChg>
      </pc:sldChg>
      <pc:sldChg chg="add del">
        <pc:chgData name="Emoto M. (江本 雅彦)" userId="f6d56ef8-cfbe-4378-a414-e53b5fc5bae4" providerId="ADAL" clId="{AE9E4641-7BB5-4B48-86BF-7575CD69328B}" dt="2026-02-18T07:08:10.835" v="2271" actId="2696"/>
        <pc:sldMkLst>
          <pc:docMk/>
          <pc:sldMk cId="1633974976" sldId="262"/>
        </pc:sldMkLst>
      </pc:sldChg>
      <pc:sldChg chg="add">
        <pc:chgData name="Emoto M. (江本 雅彦)" userId="f6d56ef8-cfbe-4378-a414-e53b5fc5bae4" providerId="ADAL" clId="{AE9E4641-7BB5-4B48-86BF-7575CD69328B}" dt="2026-02-17T00:18:48.047" v="0"/>
        <pc:sldMkLst>
          <pc:docMk/>
          <pc:sldMk cId="783432607" sldId="263"/>
        </pc:sldMkLst>
      </pc:sldChg>
      <pc:sldChg chg="add del">
        <pc:chgData name="Emoto M. (江本 雅彦)" userId="f6d56ef8-cfbe-4378-a414-e53b5fc5bae4" providerId="ADAL" clId="{AE9E4641-7BB5-4B48-86BF-7575CD69328B}" dt="2026-02-19T07:47:20.513" v="4354" actId="47"/>
        <pc:sldMkLst>
          <pc:docMk/>
          <pc:sldMk cId="2106086315" sldId="264"/>
        </pc:sldMkLst>
      </pc:sldChg>
      <pc:sldChg chg="addSp delSp modSp new mod">
        <pc:chgData name="Emoto M. (江本 雅彦)" userId="f6d56ef8-cfbe-4378-a414-e53b5fc5bae4" providerId="ADAL" clId="{AE9E4641-7BB5-4B48-86BF-7575CD69328B}" dt="2026-02-18T07:07:19.298" v="2270" actId="20577"/>
        <pc:sldMkLst>
          <pc:docMk/>
          <pc:sldMk cId="3490470145" sldId="265"/>
        </pc:sldMkLst>
        <pc:spChg chg="mod">
          <ac:chgData name="Emoto M. (江本 雅彦)" userId="f6d56ef8-cfbe-4378-a414-e53b5fc5bae4" providerId="ADAL" clId="{AE9E4641-7BB5-4B48-86BF-7575CD69328B}" dt="2026-02-17T03:49:58.251" v="859" actId="20577"/>
          <ac:spMkLst>
            <pc:docMk/>
            <pc:sldMk cId="3490470145" sldId="265"/>
            <ac:spMk id="2" creationId="{235628B6-DA55-23A4-ACB7-531896D293B5}"/>
          </ac:spMkLst>
        </pc:spChg>
        <pc:spChg chg="mod">
          <ac:chgData name="Emoto M. (江本 雅彦)" userId="f6d56ef8-cfbe-4378-a414-e53b5fc5bae4" providerId="ADAL" clId="{AE9E4641-7BB5-4B48-86BF-7575CD69328B}" dt="2026-02-18T07:07:19.298" v="2270" actId="20577"/>
          <ac:spMkLst>
            <pc:docMk/>
            <pc:sldMk cId="3490470145" sldId="265"/>
            <ac:spMk id="3" creationId="{57B6FF4D-F5DF-7F1D-93CC-A9112248FE60}"/>
          </ac:spMkLst>
        </pc:spChg>
        <pc:spChg chg="add del">
          <ac:chgData name="Emoto M. (江本 雅彦)" userId="f6d56ef8-cfbe-4378-a414-e53b5fc5bae4" providerId="ADAL" clId="{AE9E4641-7BB5-4B48-86BF-7575CD69328B}" dt="2026-02-18T07:02:33.614" v="1988" actId="478"/>
          <ac:spMkLst>
            <pc:docMk/>
            <pc:sldMk cId="3490470145" sldId="265"/>
            <ac:spMk id="4" creationId="{80D63449-FB76-E990-D866-4E191A9866CF}"/>
          </ac:spMkLst>
        </pc:spChg>
      </pc:sldChg>
      <pc:sldChg chg="modSp new mod">
        <pc:chgData name="Emoto M. (江本 雅彦)" userId="f6d56ef8-cfbe-4378-a414-e53b5fc5bae4" providerId="ADAL" clId="{AE9E4641-7BB5-4B48-86BF-7575CD69328B}" dt="2026-02-19T07:43:54.570" v="4048" actId="20577"/>
        <pc:sldMkLst>
          <pc:docMk/>
          <pc:sldMk cId="3352978535" sldId="266"/>
        </pc:sldMkLst>
        <pc:spChg chg="mod">
          <ac:chgData name="Emoto M. (江本 雅彦)" userId="f6d56ef8-cfbe-4378-a414-e53b5fc5bae4" providerId="ADAL" clId="{AE9E4641-7BB5-4B48-86BF-7575CD69328B}" dt="2026-02-19T03:35:33.546" v="2298" actId="20577"/>
          <ac:spMkLst>
            <pc:docMk/>
            <pc:sldMk cId="3352978535" sldId="266"/>
            <ac:spMk id="2" creationId="{9D94F4FA-7772-12F0-E5FA-5E3E8D8DB423}"/>
          </ac:spMkLst>
        </pc:spChg>
        <pc:spChg chg="mod">
          <ac:chgData name="Emoto M. (江本 雅彦)" userId="f6d56ef8-cfbe-4378-a414-e53b5fc5bae4" providerId="ADAL" clId="{AE9E4641-7BB5-4B48-86BF-7575CD69328B}" dt="2026-02-19T07:43:54.570" v="4048" actId="20577"/>
          <ac:spMkLst>
            <pc:docMk/>
            <pc:sldMk cId="3352978535" sldId="266"/>
            <ac:spMk id="3" creationId="{4B6C67E9-54B7-0826-8E65-E984B3F4FC7F}"/>
          </ac:spMkLst>
        </pc:spChg>
      </pc:sldChg>
      <pc:sldChg chg="modSp new del mod ord">
        <pc:chgData name="Emoto M. (江本 雅彦)" userId="f6d56ef8-cfbe-4378-a414-e53b5fc5bae4" providerId="ADAL" clId="{AE9E4641-7BB5-4B48-86BF-7575CD69328B}" dt="2026-02-19T06:12:38.314" v="3399" actId="2696"/>
        <pc:sldMkLst>
          <pc:docMk/>
          <pc:sldMk cId="468344869" sldId="267"/>
        </pc:sldMkLst>
      </pc:sldChg>
      <pc:sldChg chg="modSp new mod">
        <pc:chgData name="Emoto M. (江本 雅彦)" userId="f6d56ef8-cfbe-4378-a414-e53b5fc5bae4" providerId="ADAL" clId="{AE9E4641-7BB5-4B48-86BF-7575CD69328B}" dt="2026-02-19T04:16:39.698" v="3242"/>
        <pc:sldMkLst>
          <pc:docMk/>
          <pc:sldMk cId="2985574714" sldId="268"/>
        </pc:sldMkLst>
        <pc:spChg chg="mod">
          <ac:chgData name="Emoto M. (江本 雅彦)" userId="f6d56ef8-cfbe-4378-a414-e53b5fc5bae4" providerId="ADAL" clId="{AE9E4641-7BB5-4B48-86BF-7575CD69328B}" dt="2026-02-19T03:37:49.768" v="2454" actId="20577"/>
          <ac:spMkLst>
            <pc:docMk/>
            <pc:sldMk cId="2985574714" sldId="268"/>
            <ac:spMk id="2" creationId="{66112752-A9AA-E1D7-C056-5BE7259AD317}"/>
          </ac:spMkLst>
        </pc:spChg>
        <pc:spChg chg="mod">
          <ac:chgData name="Emoto M. (江本 雅彦)" userId="f6d56ef8-cfbe-4378-a414-e53b5fc5bae4" providerId="ADAL" clId="{AE9E4641-7BB5-4B48-86BF-7575CD69328B}" dt="2026-02-19T04:16:39.698" v="3242"/>
          <ac:spMkLst>
            <pc:docMk/>
            <pc:sldMk cId="2985574714" sldId="268"/>
            <ac:spMk id="3" creationId="{19B8F0CC-5171-697A-D1B7-6F90E3124710}"/>
          </ac:spMkLst>
        </pc:spChg>
      </pc:sldChg>
      <pc:sldChg chg="modSp new mod">
        <pc:chgData name="Emoto M. (江本 雅彦)" userId="f6d56ef8-cfbe-4378-a414-e53b5fc5bae4" providerId="ADAL" clId="{AE9E4641-7BB5-4B48-86BF-7575CD69328B}" dt="2026-02-19T05:19:43.654" v="3398" actId="20577"/>
        <pc:sldMkLst>
          <pc:docMk/>
          <pc:sldMk cId="288241467" sldId="269"/>
        </pc:sldMkLst>
        <pc:spChg chg="mod">
          <ac:chgData name="Emoto M. (江本 雅彦)" userId="f6d56ef8-cfbe-4378-a414-e53b5fc5bae4" providerId="ADAL" clId="{AE9E4641-7BB5-4B48-86BF-7575CD69328B}" dt="2026-02-19T05:18:49.999" v="3254" actId="20577"/>
          <ac:spMkLst>
            <pc:docMk/>
            <pc:sldMk cId="288241467" sldId="269"/>
            <ac:spMk id="2" creationId="{A8E15AC4-2C81-1228-3B8D-6ECB4B1BFA3C}"/>
          </ac:spMkLst>
        </pc:spChg>
        <pc:spChg chg="mod">
          <ac:chgData name="Emoto M. (江本 雅彦)" userId="f6d56ef8-cfbe-4378-a414-e53b5fc5bae4" providerId="ADAL" clId="{AE9E4641-7BB5-4B48-86BF-7575CD69328B}" dt="2026-02-19T05:19:43.654" v="3398" actId="20577"/>
          <ac:spMkLst>
            <pc:docMk/>
            <pc:sldMk cId="288241467" sldId="269"/>
            <ac:spMk id="3" creationId="{888DC6F7-41B9-F8BE-843E-5E8127B07747}"/>
          </ac:spMkLst>
        </pc:spChg>
      </pc:sldChg>
      <pc:sldChg chg="modSp add mod">
        <pc:chgData name="Emoto M. (江本 雅彦)" userId="f6d56ef8-cfbe-4378-a414-e53b5fc5bae4" providerId="ADAL" clId="{AE9E4641-7BB5-4B48-86BF-7575CD69328B}" dt="2026-02-19T06:12:55.530" v="3429" actId="20577"/>
        <pc:sldMkLst>
          <pc:docMk/>
          <pc:sldMk cId="0" sldId="270"/>
        </pc:sldMkLst>
        <pc:spChg chg="mod">
          <ac:chgData name="Emoto M. (江本 雅彦)" userId="f6d56ef8-cfbe-4378-a414-e53b5fc5bae4" providerId="ADAL" clId="{AE9E4641-7BB5-4B48-86BF-7575CD69328B}" dt="2026-02-19T06:12:55.530" v="3429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add mod">
        <pc:chgData name="Emoto M. (江本 雅彦)" userId="f6d56ef8-cfbe-4378-a414-e53b5fc5bae4" providerId="ADAL" clId="{AE9E4641-7BB5-4B48-86BF-7575CD69328B}" dt="2026-02-19T04:14:42.498" v="3213"/>
        <pc:sldMkLst>
          <pc:docMk/>
          <pc:sldMk cId="0" sldId="271"/>
        </pc:sldMkLst>
        <pc:spChg chg="mod">
          <ac:chgData name="Emoto M. (江本 雅彦)" userId="f6d56ef8-cfbe-4378-a414-e53b5fc5bae4" providerId="ADAL" clId="{AE9E4641-7BB5-4B48-86BF-7575CD69328B}" dt="2026-02-19T04:14:42.498" v="3213"/>
          <ac:spMkLst>
            <pc:docMk/>
            <pc:sldMk cId="0" sldId="271"/>
            <ac:spMk id="3" creationId="{00000000-0000-0000-0000-000000000000}"/>
          </ac:spMkLst>
        </pc:spChg>
        <pc:spChg chg="mod">
          <ac:chgData name="Emoto M. (江本 雅彦)" userId="f6d56ef8-cfbe-4378-a414-e53b5fc5bae4" providerId="ADAL" clId="{AE9E4641-7BB5-4B48-86BF-7575CD69328B}" dt="2026-02-19T04:13:53.510" v="3202" actId="207"/>
          <ac:spMkLst>
            <pc:docMk/>
            <pc:sldMk cId="0" sldId="271"/>
            <ac:spMk id="4" creationId="{00000000-0000-0000-0000-000000000000}"/>
          </ac:spMkLst>
        </pc:spChg>
      </pc:sldChg>
      <pc:sldChg chg="modSp new mod">
        <pc:chgData name="Emoto M. (江本 雅彦)" userId="f6d56ef8-cfbe-4378-a414-e53b5fc5bae4" providerId="ADAL" clId="{AE9E4641-7BB5-4B48-86BF-7575CD69328B}" dt="2026-02-19T06:38:12.077" v="3571" actId="20577"/>
        <pc:sldMkLst>
          <pc:docMk/>
          <pc:sldMk cId="4109047264" sldId="272"/>
        </pc:sldMkLst>
        <pc:spChg chg="mod">
          <ac:chgData name="Emoto M. (江本 雅彦)" userId="f6d56ef8-cfbe-4378-a414-e53b5fc5bae4" providerId="ADAL" clId="{AE9E4641-7BB5-4B48-86BF-7575CD69328B}" dt="2026-02-19T06:36:22.778" v="3454" actId="20577"/>
          <ac:spMkLst>
            <pc:docMk/>
            <pc:sldMk cId="4109047264" sldId="272"/>
            <ac:spMk id="2" creationId="{E7D26F9B-88D4-6D8B-7E3C-4F5527BE4BDA}"/>
          </ac:spMkLst>
        </pc:spChg>
        <pc:spChg chg="mod">
          <ac:chgData name="Emoto M. (江本 雅彦)" userId="f6d56ef8-cfbe-4378-a414-e53b5fc5bae4" providerId="ADAL" clId="{AE9E4641-7BB5-4B48-86BF-7575CD69328B}" dt="2026-02-19T06:38:12.077" v="3571" actId="20577"/>
          <ac:spMkLst>
            <pc:docMk/>
            <pc:sldMk cId="4109047264" sldId="272"/>
            <ac:spMk id="3" creationId="{3719B1F1-0740-79EE-DDBB-E86C266DB3BC}"/>
          </ac:spMkLst>
        </pc:spChg>
      </pc:sldChg>
      <pc:sldChg chg="modSp new mod">
        <pc:chgData name="Emoto M. (江本 雅彦)" userId="f6d56ef8-cfbe-4378-a414-e53b5fc5bae4" providerId="ADAL" clId="{AE9E4641-7BB5-4B48-86BF-7575CD69328B}" dt="2026-02-19T07:11:41.537" v="3691" actId="20577"/>
        <pc:sldMkLst>
          <pc:docMk/>
          <pc:sldMk cId="350777069" sldId="273"/>
        </pc:sldMkLst>
        <pc:spChg chg="mod">
          <ac:chgData name="Emoto M. (江本 雅彦)" userId="f6d56ef8-cfbe-4378-a414-e53b5fc5bae4" providerId="ADAL" clId="{AE9E4641-7BB5-4B48-86BF-7575CD69328B}" dt="2026-02-19T07:08:59.902" v="3605" actId="20577"/>
          <ac:spMkLst>
            <pc:docMk/>
            <pc:sldMk cId="350777069" sldId="273"/>
            <ac:spMk id="2" creationId="{BE896D8D-82D2-B91A-4FFD-D5DC5B7B2D90}"/>
          </ac:spMkLst>
        </pc:spChg>
        <pc:spChg chg="mod">
          <ac:chgData name="Emoto M. (江本 雅彦)" userId="f6d56ef8-cfbe-4378-a414-e53b5fc5bae4" providerId="ADAL" clId="{AE9E4641-7BB5-4B48-86BF-7575CD69328B}" dt="2026-02-19T07:11:41.537" v="3691" actId="20577"/>
          <ac:spMkLst>
            <pc:docMk/>
            <pc:sldMk cId="350777069" sldId="273"/>
            <ac:spMk id="3" creationId="{6469D305-C372-FE24-C248-64673DC4BEC0}"/>
          </ac:spMkLst>
        </pc:spChg>
      </pc:sldChg>
      <pc:sldChg chg="new">
        <pc:chgData name="Emoto M. (江本 雅彦)" userId="f6d56ef8-cfbe-4378-a414-e53b5fc5bae4" providerId="ADAL" clId="{AE9E4641-7BB5-4B48-86BF-7575CD69328B}" dt="2026-02-19T07:34:38.740" v="4026" actId="680"/>
        <pc:sldMkLst>
          <pc:docMk/>
          <pc:sldMk cId="554137328" sldId="274"/>
        </pc:sldMkLst>
      </pc:sldChg>
      <pc:sldChg chg="modSp new mod">
        <pc:chgData name="Emoto M. (江本 雅彦)" userId="f6d56ef8-cfbe-4378-a414-e53b5fc5bae4" providerId="ADAL" clId="{AE9E4641-7BB5-4B48-86BF-7575CD69328B}" dt="2026-02-19T07:46:56.243" v="4353" actId="20577"/>
        <pc:sldMkLst>
          <pc:docMk/>
          <pc:sldMk cId="4192339537" sldId="275"/>
        </pc:sldMkLst>
        <pc:spChg chg="mod">
          <ac:chgData name="Emoto M. (江本 雅彦)" userId="f6d56ef8-cfbe-4378-a414-e53b5fc5bae4" providerId="ADAL" clId="{AE9E4641-7BB5-4B48-86BF-7575CD69328B}" dt="2026-02-19T07:44:31.291" v="4071" actId="20577"/>
          <ac:spMkLst>
            <pc:docMk/>
            <pc:sldMk cId="4192339537" sldId="275"/>
            <ac:spMk id="2" creationId="{5D1493AA-433E-B638-8A59-7BEF81E4A0CD}"/>
          </ac:spMkLst>
        </pc:spChg>
        <pc:spChg chg="mod">
          <ac:chgData name="Emoto M. (江本 雅彦)" userId="f6d56ef8-cfbe-4378-a414-e53b5fc5bae4" providerId="ADAL" clId="{AE9E4641-7BB5-4B48-86BF-7575CD69328B}" dt="2026-02-19T07:46:56.243" v="4353" actId="20577"/>
          <ac:spMkLst>
            <pc:docMk/>
            <pc:sldMk cId="4192339537" sldId="275"/>
            <ac:spMk id="3" creationId="{08CECCD4-8BA7-55ED-C6A1-1833F256DAF7}"/>
          </ac:spMkLst>
        </pc:spChg>
      </pc:sldChg>
    </pc:docChg>
  </pc:docChgLst>
  <pc:docChgLst>
    <pc:chgData name="Emoto M. (江本 雅彦)" userId="f6d56ef8-cfbe-4378-a414-e53b5fc5bae4" providerId="ADAL" clId="{6DD3B62D-B152-40DF-B075-540CABA47B56}"/>
    <pc:docChg chg="addSld delSld modSld sldOrd">
      <pc:chgData name="Emoto M. (江本 雅彦)" userId="f6d56ef8-cfbe-4378-a414-e53b5fc5bae4" providerId="ADAL" clId="{6DD3B62D-B152-40DF-B075-540CABA47B56}" dt="2026-02-19T12:42:55.833" v="2825" actId="20577"/>
      <pc:docMkLst>
        <pc:docMk/>
      </pc:docMkLst>
      <pc:sldChg chg="modSp mod">
        <pc:chgData name="Emoto M. (江本 雅彦)" userId="f6d56ef8-cfbe-4378-a414-e53b5fc5bae4" providerId="ADAL" clId="{6DD3B62D-B152-40DF-B075-540CABA47B56}" dt="2026-02-19T09:12:31.654" v="42" actId="20577"/>
        <pc:sldMkLst>
          <pc:docMk/>
          <pc:sldMk cId="3570054440" sldId="256"/>
        </pc:sldMkLst>
        <pc:spChg chg="mod">
          <ac:chgData name="Emoto M. (江本 雅彦)" userId="f6d56ef8-cfbe-4378-a414-e53b5fc5bae4" providerId="ADAL" clId="{6DD3B62D-B152-40DF-B075-540CABA47B56}" dt="2026-02-19T09:12:31.654" v="42" actId="20577"/>
          <ac:spMkLst>
            <pc:docMk/>
            <pc:sldMk cId="3570054440" sldId="256"/>
            <ac:spMk id="3" creationId="{B80F6B45-5890-94E7-800D-833FA84FF033}"/>
          </ac:spMkLst>
        </pc:spChg>
      </pc:sldChg>
      <pc:sldChg chg="modSp add mod">
        <pc:chgData name="Emoto M. (江本 雅彦)" userId="f6d56ef8-cfbe-4378-a414-e53b5fc5bae4" providerId="ADAL" clId="{6DD3B62D-B152-40DF-B075-540CABA47B56}" dt="2026-02-19T12:31:15.471" v="2700" actId="1076"/>
        <pc:sldMkLst>
          <pc:docMk/>
          <pc:sldMk cId="0" sldId="258"/>
        </pc:sldMkLst>
        <pc:spChg chg="mod">
          <ac:chgData name="Emoto M. (江本 雅彦)" userId="f6d56ef8-cfbe-4378-a414-e53b5fc5bae4" providerId="ADAL" clId="{6DD3B62D-B152-40DF-B075-540CABA47B56}" dt="2026-02-19T12:31:15.471" v="2700" actId="1076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Emoto M. (江本 雅彦)" userId="f6d56ef8-cfbe-4378-a414-e53b5fc5bae4" providerId="ADAL" clId="{6DD3B62D-B152-40DF-B075-540CABA47B56}" dt="2026-02-19T09:44:39.888" v="508" actId="47"/>
        <pc:sldMkLst>
          <pc:docMk/>
          <pc:sldMk cId="3317728996" sldId="258"/>
        </pc:sldMkLst>
      </pc:sldChg>
      <pc:sldChg chg="del">
        <pc:chgData name="Emoto M. (江本 雅彦)" userId="f6d56ef8-cfbe-4378-a414-e53b5fc5bae4" providerId="ADAL" clId="{6DD3B62D-B152-40DF-B075-540CABA47B56}" dt="2026-02-19T10:10:04.633" v="562" actId="2696"/>
        <pc:sldMkLst>
          <pc:docMk/>
          <pc:sldMk cId="648942850" sldId="259"/>
        </pc:sldMkLst>
      </pc:sldChg>
      <pc:sldChg chg="modSp mod">
        <pc:chgData name="Emoto M. (江本 雅彦)" userId="f6d56ef8-cfbe-4378-a414-e53b5fc5bae4" providerId="ADAL" clId="{6DD3B62D-B152-40DF-B075-540CABA47B56}" dt="2026-02-19T11:35:45.137" v="2582" actId="20577"/>
        <pc:sldMkLst>
          <pc:docMk/>
          <pc:sldMk cId="3587294817" sldId="260"/>
        </pc:sldMkLst>
        <pc:spChg chg="mod">
          <ac:chgData name="Emoto M. (江本 雅彦)" userId="f6d56ef8-cfbe-4378-a414-e53b5fc5bae4" providerId="ADAL" clId="{6DD3B62D-B152-40DF-B075-540CABA47B56}" dt="2026-02-19T11:26:08.192" v="2469" actId="20577"/>
          <ac:spMkLst>
            <pc:docMk/>
            <pc:sldMk cId="3587294817" sldId="260"/>
            <ac:spMk id="2" creationId="{C0A30E11-898C-976F-61A7-49340BD4E94B}"/>
          </ac:spMkLst>
        </pc:spChg>
        <pc:spChg chg="mod">
          <ac:chgData name="Emoto M. (江本 雅彦)" userId="f6d56ef8-cfbe-4378-a414-e53b5fc5bae4" providerId="ADAL" clId="{6DD3B62D-B152-40DF-B075-540CABA47B56}" dt="2026-02-19T11:35:45.137" v="2582" actId="20577"/>
          <ac:spMkLst>
            <pc:docMk/>
            <pc:sldMk cId="3587294817" sldId="260"/>
            <ac:spMk id="3" creationId="{729F51E9-A5BA-9C62-9F75-DDDAC11F6816}"/>
          </ac:spMkLst>
        </pc:spChg>
      </pc:sldChg>
      <pc:sldChg chg="modSp mod">
        <pc:chgData name="Emoto M. (江本 雅彦)" userId="f6d56ef8-cfbe-4378-a414-e53b5fc5bae4" providerId="ADAL" clId="{6DD3B62D-B152-40DF-B075-540CABA47B56}" dt="2026-02-19T12:31:53.551" v="2747" actId="20577"/>
        <pc:sldMkLst>
          <pc:docMk/>
          <pc:sldMk cId="4057800845" sldId="261"/>
        </pc:sldMkLst>
        <pc:spChg chg="mod">
          <ac:chgData name="Emoto M. (江本 雅彦)" userId="f6d56ef8-cfbe-4378-a414-e53b5fc5bae4" providerId="ADAL" clId="{6DD3B62D-B152-40DF-B075-540CABA47B56}" dt="2026-02-19T12:31:53.551" v="2747" actId="20577"/>
          <ac:spMkLst>
            <pc:docMk/>
            <pc:sldMk cId="4057800845" sldId="261"/>
            <ac:spMk id="2" creationId="{697C48A7-DD75-A531-8BFD-F3FFA0A78665}"/>
          </ac:spMkLst>
        </pc:spChg>
        <pc:spChg chg="mod">
          <ac:chgData name="Emoto M. (江本 雅彦)" userId="f6d56ef8-cfbe-4378-a414-e53b5fc5bae4" providerId="ADAL" clId="{6DD3B62D-B152-40DF-B075-540CABA47B56}" dt="2026-02-19T12:14:08.113" v="2696" actId="20577"/>
          <ac:spMkLst>
            <pc:docMk/>
            <pc:sldMk cId="4057800845" sldId="261"/>
            <ac:spMk id="3" creationId="{ED26544E-4EB5-1B87-6B8E-A20A5CA25434}"/>
          </ac:spMkLst>
        </pc:spChg>
      </pc:sldChg>
      <pc:sldChg chg="modSp mod">
        <pc:chgData name="Emoto M. (江本 雅彦)" userId="f6d56ef8-cfbe-4378-a414-e53b5fc5bae4" providerId="ADAL" clId="{6DD3B62D-B152-40DF-B075-540CABA47B56}" dt="2026-02-19T10:23:33.328" v="1355" actId="20577"/>
        <pc:sldMkLst>
          <pc:docMk/>
          <pc:sldMk cId="783432607" sldId="263"/>
        </pc:sldMkLst>
        <pc:spChg chg="mod">
          <ac:chgData name="Emoto M. (江本 雅彦)" userId="f6d56ef8-cfbe-4378-a414-e53b5fc5bae4" providerId="ADAL" clId="{6DD3B62D-B152-40DF-B075-540CABA47B56}" dt="2026-02-19T10:23:33.328" v="1355" actId="20577"/>
          <ac:spMkLst>
            <pc:docMk/>
            <pc:sldMk cId="783432607" sldId="263"/>
            <ac:spMk id="2" creationId="{EEC291F2-34EA-0A4C-85F7-8187AD1065CC}"/>
          </ac:spMkLst>
        </pc:spChg>
      </pc:sldChg>
      <pc:sldChg chg="modSp mod">
        <pc:chgData name="Emoto M. (江本 雅彦)" userId="f6d56ef8-cfbe-4378-a414-e53b5fc5bae4" providerId="ADAL" clId="{6DD3B62D-B152-40DF-B075-540CABA47B56}" dt="2026-02-19T11:19:12.587" v="1497" actId="20577"/>
        <pc:sldMkLst>
          <pc:docMk/>
          <pc:sldMk cId="2985574714" sldId="268"/>
        </pc:sldMkLst>
        <pc:spChg chg="mod">
          <ac:chgData name="Emoto M. (江本 雅彦)" userId="f6d56ef8-cfbe-4378-a414-e53b5fc5bae4" providerId="ADAL" clId="{6DD3B62D-B152-40DF-B075-540CABA47B56}" dt="2026-02-19T11:19:12.587" v="1497" actId="20577"/>
          <ac:spMkLst>
            <pc:docMk/>
            <pc:sldMk cId="2985574714" sldId="268"/>
            <ac:spMk id="3" creationId="{19B8F0CC-5171-697A-D1B7-6F90E3124710}"/>
          </ac:spMkLst>
        </pc:spChg>
      </pc:sldChg>
      <pc:sldChg chg="modSp mod">
        <pc:chgData name="Emoto M. (江本 雅彦)" userId="f6d56ef8-cfbe-4378-a414-e53b5fc5bae4" providerId="ADAL" clId="{6DD3B62D-B152-40DF-B075-540CABA47B56}" dt="2026-02-19T09:44:30.513" v="507" actId="20577"/>
        <pc:sldMkLst>
          <pc:docMk/>
          <pc:sldMk cId="288241467" sldId="269"/>
        </pc:sldMkLst>
        <pc:spChg chg="mod">
          <ac:chgData name="Emoto M. (江本 雅彦)" userId="f6d56ef8-cfbe-4378-a414-e53b5fc5bae4" providerId="ADAL" clId="{6DD3B62D-B152-40DF-B075-540CABA47B56}" dt="2026-02-19T09:44:30.513" v="507" actId="20577"/>
          <ac:spMkLst>
            <pc:docMk/>
            <pc:sldMk cId="288241467" sldId="269"/>
            <ac:spMk id="3" creationId="{888DC6F7-41B9-F8BE-843E-5E8127B07747}"/>
          </ac:spMkLst>
        </pc:spChg>
      </pc:sldChg>
      <pc:sldChg chg="modSp mod">
        <pc:chgData name="Emoto M. (江本 雅彦)" userId="f6d56ef8-cfbe-4378-a414-e53b5fc5bae4" providerId="ADAL" clId="{6DD3B62D-B152-40DF-B075-540CABA47B56}" dt="2026-02-19T11:41:00.814" v="2583" actId="20577"/>
        <pc:sldMkLst>
          <pc:docMk/>
          <pc:sldMk cId="554137328" sldId="274"/>
        </pc:sldMkLst>
        <pc:spChg chg="mod">
          <ac:chgData name="Emoto M. (江本 雅彦)" userId="f6d56ef8-cfbe-4378-a414-e53b5fc5bae4" providerId="ADAL" clId="{6DD3B62D-B152-40DF-B075-540CABA47B56}" dt="2026-02-19T10:11:22.807" v="665" actId="20577"/>
          <ac:spMkLst>
            <pc:docMk/>
            <pc:sldMk cId="554137328" sldId="274"/>
            <ac:spMk id="2" creationId="{4193EFF9-98B9-3CC9-1128-4F3591A318A0}"/>
          </ac:spMkLst>
        </pc:spChg>
        <pc:spChg chg="mod">
          <ac:chgData name="Emoto M. (江本 雅彦)" userId="f6d56ef8-cfbe-4378-a414-e53b5fc5bae4" providerId="ADAL" clId="{6DD3B62D-B152-40DF-B075-540CABA47B56}" dt="2026-02-19T11:41:00.814" v="2583" actId="20577"/>
          <ac:spMkLst>
            <pc:docMk/>
            <pc:sldMk cId="554137328" sldId="274"/>
            <ac:spMk id="3" creationId="{4E6AA3F8-6AB1-3F51-CBE9-3B536100E838}"/>
          </ac:spMkLst>
        </pc:spChg>
      </pc:sldChg>
      <pc:sldChg chg="modSp mod ord">
        <pc:chgData name="Emoto M. (江本 雅彦)" userId="f6d56ef8-cfbe-4378-a414-e53b5fc5bae4" providerId="ADAL" clId="{6DD3B62D-B152-40DF-B075-540CABA47B56}" dt="2026-02-19T12:42:55.833" v="2825" actId="20577"/>
        <pc:sldMkLst>
          <pc:docMk/>
          <pc:sldMk cId="4192339537" sldId="275"/>
        </pc:sldMkLst>
        <pc:spChg chg="mod">
          <ac:chgData name="Emoto M. (江本 雅彦)" userId="f6d56ef8-cfbe-4378-a414-e53b5fc5bae4" providerId="ADAL" clId="{6DD3B62D-B152-40DF-B075-540CABA47B56}" dt="2026-02-19T12:42:55.833" v="2825" actId="20577"/>
          <ac:spMkLst>
            <pc:docMk/>
            <pc:sldMk cId="4192339537" sldId="275"/>
            <ac:spMk id="3" creationId="{08CECCD4-8BA7-55ED-C6A1-1833F256DAF7}"/>
          </ac:spMkLst>
        </pc:spChg>
      </pc:sldChg>
      <pc:sldChg chg="modSp new mod">
        <pc:chgData name="Emoto M. (江本 雅彦)" userId="f6d56ef8-cfbe-4378-a414-e53b5fc5bae4" providerId="ADAL" clId="{6DD3B62D-B152-40DF-B075-540CABA47B56}" dt="2026-02-19T09:42:19.793" v="456" actId="20577"/>
        <pc:sldMkLst>
          <pc:docMk/>
          <pc:sldMk cId="3485149222" sldId="276"/>
        </pc:sldMkLst>
        <pc:spChg chg="mod">
          <ac:chgData name="Emoto M. (江本 雅彦)" userId="f6d56ef8-cfbe-4378-a414-e53b5fc5bae4" providerId="ADAL" clId="{6DD3B62D-B152-40DF-B075-540CABA47B56}" dt="2026-02-19T09:29:35.828" v="52" actId="20577"/>
          <ac:spMkLst>
            <pc:docMk/>
            <pc:sldMk cId="3485149222" sldId="276"/>
            <ac:spMk id="2" creationId="{03529733-FC8C-D166-58CD-73002DBF9EC0}"/>
          </ac:spMkLst>
        </pc:spChg>
        <pc:spChg chg="mod">
          <ac:chgData name="Emoto M. (江本 雅彦)" userId="f6d56ef8-cfbe-4378-a414-e53b5fc5bae4" providerId="ADAL" clId="{6DD3B62D-B152-40DF-B075-540CABA47B56}" dt="2026-02-19T09:42:19.793" v="456" actId="20577"/>
          <ac:spMkLst>
            <pc:docMk/>
            <pc:sldMk cId="3485149222" sldId="276"/>
            <ac:spMk id="3" creationId="{988B80C9-E52E-8730-1F99-DE1ED492BC87}"/>
          </ac:spMkLst>
        </pc:spChg>
      </pc:sldChg>
      <pc:sldChg chg="modSp new mod">
        <pc:chgData name="Emoto M. (江本 雅彦)" userId="f6d56ef8-cfbe-4378-a414-e53b5fc5bae4" providerId="ADAL" clId="{6DD3B62D-B152-40DF-B075-540CABA47B56}" dt="2026-02-19T11:21:27.683" v="1951" actId="20577"/>
        <pc:sldMkLst>
          <pc:docMk/>
          <pc:sldMk cId="3676712121" sldId="277"/>
        </pc:sldMkLst>
        <pc:spChg chg="mod">
          <ac:chgData name="Emoto M. (江本 雅彦)" userId="f6d56ef8-cfbe-4378-a414-e53b5fc5bae4" providerId="ADAL" clId="{6DD3B62D-B152-40DF-B075-540CABA47B56}" dt="2026-02-19T11:20:21.393" v="1700" actId="20577"/>
          <ac:spMkLst>
            <pc:docMk/>
            <pc:sldMk cId="3676712121" sldId="277"/>
            <ac:spMk id="2" creationId="{C8B881F3-A959-911F-5AD5-F4D3A8681EBA}"/>
          </ac:spMkLst>
        </pc:spChg>
        <pc:spChg chg="mod">
          <ac:chgData name="Emoto M. (江本 雅彦)" userId="f6d56ef8-cfbe-4378-a414-e53b5fc5bae4" providerId="ADAL" clId="{6DD3B62D-B152-40DF-B075-540CABA47B56}" dt="2026-02-19T11:21:27.683" v="1951" actId="20577"/>
          <ac:spMkLst>
            <pc:docMk/>
            <pc:sldMk cId="3676712121" sldId="277"/>
            <ac:spMk id="3" creationId="{756F29B9-902A-6596-EA4B-5B230740CA5B}"/>
          </ac:spMkLst>
        </pc:spChg>
      </pc:sldChg>
      <pc:sldChg chg="modSp new mod">
        <pc:chgData name="Emoto M. (江本 雅彦)" userId="f6d56ef8-cfbe-4378-a414-e53b5fc5bae4" providerId="ADAL" clId="{6DD3B62D-B152-40DF-B075-540CABA47B56}" dt="2026-02-19T11:25:38.924" v="2429" actId="20577"/>
        <pc:sldMkLst>
          <pc:docMk/>
          <pc:sldMk cId="3889517354" sldId="278"/>
        </pc:sldMkLst>
        <pc:spChg chg="mod">
          <ac:chgData name="Emoto M. (江本 雅彦)" userId="f6d56ef8-cfbe-4378-a414-e53b5fc5bae4" providerId="ADAL" clId="{6DD3B62D-B152-40DF-B075-540CABA47B56}" dt="2026-02-19T11:22:53.746" v="2101" actId="20577"/>
          <ac:spMkLst>
            <pc:docMk/>
            <pc:sldMk cId="3889517354" sldId="278"/>
            <ac:spMk id="2" creationId="{4CC630BD-8E07-726C-2129-7CDC581E654C}"/>
          </ac:spMkLst>
        </pc:spChg>
        <pc:spChg chg="mod">
          <ac:chgData name="Emoto M. (江本 雅彦)" userId="f6d56ef8-cfbe-4378-a414-e53b5fc5bae4" providerId="ADAL" clId="{6DD3B62D-B152-40DF-B075-540CABA47B56}" dt="2026-02-19T11:25:38.924" v="2429" actId="20577"/>
          <ac:spMkLst>
            <pc:docMk/>
            <pc:sldMk cId="3889517354" sldId="278"/>
            <ac:spMk id="3" creationId="{304B1645-F895-9B49-D723-A04C3E5146A6}"/>
          </ac:spMkLst>
        </pc:spChg>
      </pc:sldChg>
      <pc:sldChg chg="add">
        <pc:chgData name="Emoto M. (江本 雅彦)" userId="f6d56ef8-cfbe-4378-a414-e53b5fc5bae4" providerId="ADAL" clId="{6DD3B62D-B152-40DF-B075-540CABA47B56}" dt="2026-02-19T12:31:01.918" v="2699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07E6C-5BCF-482E-9D10-E6B28AB48570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01DF-073E-43F5-99EF-9C449A9DA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E1C8F2F0-3889-4B6C-AF56-62818ACF115D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3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D5B8-42F5-484C-BC3A-93A9516D0B6D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3F37-7FCF-4397-82F8-C228D4B83382}" type="datetime1">
              <a:rPr lang="en-US" altLang="ja-JP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B04E-7E83-4C6E-A982-C220B57FFDA9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5291-21C9-451C-8637-8729C314E888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1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541-4061-4F51-9A3B-326C1FBBA54D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4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BBF4-E1A8-448A-9599-BB64CBCE3B5A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8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FEA-1232-4B1D-83FC-67046B33A392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D0B0-216B-42F7-8321-3275FAFE384C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D7E5-9EA9-4066-8291-739D9C2190F0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B95-998D-424E-8AA1-B3011A1204A1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7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6364DA4-DF89-4A2F-877E-754E92309D67}" type="datetime1">
              <a:rPr lang="en-US" altLang="ja-JP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 descr="色が飛び散った背景の上面図">
            <a:extLst>
              <a:ext uri="{FF2B5EF4-FFF2-40B4-BE49-F238E27FC236}">
                <a16:creationId xmlns:a16="http://schemas.microsoft.com/office/drawing/2014/main" id="{38262E6A-5891-8458-7B15-B654F100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" b="170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3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06497E-AFBA-29F2-C38C-FA5C0F589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CHD</a:t>
            </a:r>
            <a:r>
              <a:rPr kumimoji="1" lang="ja-JP" altLang="en-US" sz="5400" dirty="0"/>
              <a:t>解析環境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0F6B45-5890-94E7-800D-833FA84FF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核融合科学研究所</a:t>
            </a:r>
            <a:endParaRPr kumimoji="1" lang="en-US" altLang="ja-JP" dirty="0"/>
          </a:p>
          <a:p>
            <a:r>
              <a:rPr kumimoji="1" lang="ja-JP" altLang="en-US" dirty="0"/>
              <a:t>江本雅彦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CF76F2-552F-6816-8BD2-45231862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54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提案効果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err="1"/>
              <a:t>障害箇所を</a:t>
            </a:r>
            <a:r>
              <a:t> UI </a:t>
            </a:r>
            <a:r>
              <a:rPr err="1"/>
              <a:t>で特定可能</a:t>
            </a:r>
            <a:endParaRPr/>
          </a:p>
          <a:p>
            <a:r>
              <a:rPr err="1"/>
              <a:t>冗長化により停止の伝播を防止</a:t>
            </a:r>
            <a:endParaRPr lang="en-US"/>
          </a:p>
          <a:p>
            <a:r>
              <a:rPr err="1"/>
              <a:t>全ユーザがワークフロー再起動可能（担当依存排除</a:t>
            </a:r>
            <a:r>
              <a:t>）</a:t>
            </a:r>
          </a:p>
          <a:p>
            <a:r>
              <a:rPr lang="en-US" altLang="ja-JP"/>
              <a:t> </a:t>
            </a:r>
            <a:r>
              <a:rPr err="1"/>
              <a:t>標準化されたスケーラブル基盤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C48A7-DD75-A531-8BFD-F3FFA0A7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ワークフローの選択肢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6544E-4EB5-1B87-6B8E-A20A5CA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808"/>
            <a:ext cx="10515600" cy="4351338"/>
          </a:xfrm>
        </p:spPr>
        <p:txBody>
          <a:bodyPr/>
          <a:lstStyle/>
          <a:p>
            <a:r>
              <a:rPr kumimoji="1" lang="ja-JP" altLang="en-US" dirty="0"/>
              <a:t>実験運用で利用されているワークフローとして</a:t>
            </a:r>
            <a:r>
              <a:rPr kumimoji="1" lang="en-US" altLang="ja-JP" dirty="0" err="1"/>
              <a:t>kepler</a:t>
            </a:r>
            <a:r>
              <a:rPr kumimoji="1" lang="ja-JP" altLang="en-US" dirty="0"/>
              <a:t>が有名だが、最新のファイルが</a:t>
            </a:r>
            <a:r>
              <a:rPr kumimoji="1" lang="en-US" altLang="ja-JP" dirty="0"/>
              <a:t>2015</a:t>
            </a:r>
            <a:r>
              <a:rPr kumimoji="1" lang="ja-JP" altLang="en-US" dirty="0"/>
              <a:t>年であり、現在では積極的にサポートされていない</a:t>
            </a:r>
            <a:endParaRPr kumimoji="1" lang="en-US" altLang="ja-JP" dirty="0"/>
          </a:p>
          <a:p>
            <a:r>
              <a:rPr lang="ja-JP" altLang="en-US" dirty="0"/>
              <a:t>現在は、</a:t>
            </a:r>
            <a:r>
              <a:rPr lang="en-US" altLang="ja-JP" dirty="0" err="1"/>
              <a:t>SnakeMake</a:t>
            </a:r>
            <a:r>
              <a:rPr lang="ja-JP" altLang="en-US" dirty="0"/>
              <a:t>というツールが普及している模様</a:t>
            </a:r>
            <a:endParaRPr lang="en-US" altLang="ja-JP" dirty="0"/>
          </a:p>
          <a:p>
            <a:pPr lvl="1"/>
            <a:r>
              <a:rPr lang="en-US" altLang="ja-JP" dirty="0"/>
              <a:t>Python</a:t>
            </a:r>
            <a:r>
              <a:rPr lang="ja-JP" altLang="en-US" dirty="0"/>
              <a:t>ベースのシステム</a:t>
            </a:r>
            <a:endParaRPr lang="en-US" altLang="ja-JP" dirty="0"/>
          </a:p>
          <a:p>
            <a:pPr lvl="1"/>
            <a:r>
              <a:rPr lang="en-US" altLang="ja-JP" dirty="0"/>
              <a:t>make </a:t>
            </a:r>
            <a:r>
              <a:rPr lang="ja-JP" altLang="en-US" dirty="0"/>
              <a:t>を模したシステムで基本的にファイルのタイムスタンプで比較。イベント駆動には対応していない</a:t>
            </a:r>
            <a:endParaRPr lang="en-US" altLang="ja-JP" dirty="0"/>
          </a:p>
          <a:p>
            <a:pPr lvl="1"/>
            <a:r>
              <a:rPr lang="ja-JP" altLang="en-US" dirty="0"/>
              <a:t>連携するツールがある。</a:t>
            </a:r>
            <a:endParaRPr lang="en-US" altLang="ja-JP" dirty="0"/>
          </a:p>
          <a:p>
            <a:r>
              <a:rPr kumimoji="1" lang="en-US" altLang="ja-JP" dirty="0"/>
              <a:t>AutoAna</a:t>
            </a:r>
            <a:r>
              <a:rPr kumimoji="1" lang="ja-JP" altLang="en-US" dirty="0"/>
              <a:t>を改良する？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5D9E-A019-29AB-023E-532E08C1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15AC4-2C81-1228-3B8D-6ECB4B1B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開発言語、環境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8DC6F7-41B9-F8BE-843E-5E8127B0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クラウド環境や他の研究施設で実行することを考慮し、基本的に</a:t>
            </a:r>
            <a:r>
              <a:rPr kumimoji="1" lang="en-US" altLang="ja-JP" dirty="0"/>
              <a:t>PV-Wave, IDL</a:t>
            </a:r>
            <a:r>
              <a:rPr kumimoji="1" lang="ja-JP" altLang="en-US" dirty="0"/>
              <a:t>等の商用ソフトは用いない。</a:t>
            </a:r>
            <a:endParaRPr kumimoji="1" lang="en-US" altLang="ja-JP" dirty="0"/>
          </a:p>
          <a:p>
            <a:r>
              <a:rPr kumimoji="1" lang="ja-JP" altLang="en-US" dirty="0"/>
              <a:t>推奨は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、その他、</a:t>
            </a:r>
            <a:r>
              <a:rPr kumimoji="1" lang="en-US" altLang="ja-JP" dirty="0"/>
              <a:t>GDL, C++, FORTRAN</a:t>
            </a:r>
            <a:r>
              <a:rPr kumimoji="1" lang="ja-JP" altLang="en-US" dirty="0"/>
              <a:t>等。ただし、商用の数値演算ライブラリ等を使用しない等のチェックが必要</a:t>
            </a:r>
            <a:endParaRPr kumimoji="1" lang="en-US" altLang="ja-JP" dirty="0"/>
          </a:p>
          <a:p>
            <a:r>
              <a:rPr kumimoji="1" lang="ja-JP" altLang="en-US" dirty="0"/>
              <a:t>ユーザに対しては</a:t>
            </a:r>
            <a:r>
              <a:rPr kumimoji="1" lang="en-US" altLang="ja-JP" dirty="0"/>
              <a:t>Visual Studio Code</a:t>
            </a:r>
            <a:r>
              <a:rPr kumimoji="1" lang="ja-JP" altLang="en-US" dirty="0"/>
              <a:t>のプロジェクトのテンプレートを配布。</a:t>
            </a:r>
            <a:r>
              <a:rPr kumimoji="1" lang="en-US" altLang="ja-JP" dirty="0"/>
              <a:t>Docker</a:t>
            </a:r>
            <a:r>
              <a:rPr kumimoji="1" lang="ja-JP" altLang="en-US" dirty="0"/>
              <a:t>の作成まで可能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DC3A96-1D9A-9D27-2BFA-CD4560A8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12752-A9AA-E1D7-C056-5BE7259A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中期目標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B8F0CC-5171-697A-D1B7-6F90E312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解析サーバのデータフォーマットの改良</a:t>
            </a:r>
          </a:p>
          <a:p>
            <a:r>
              <a:rPr kumimoji="1" lang="en-US" altLang="ja-JP" dirty="0"/>
              <a:t>IMAS</a:t>
            </a:r>
            <a:r>
              <a:rPr kumimoji="1" lang="ja-JP" altLang="en-US" dirty="0"/>
              <a:t>サポート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DFB56D-1A7D-6A5F-597A-607E1334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881F3-A959-911F-5AD5-F4D3A868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現在の解析データフォーマットの問題点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6F29B9-902A-6596-EA4B-5B230740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テキストファイルであるため、専用のツールを使わなくても、簡単に作成・読み込みができる。</a:t>
            </a:r>
            <a:endParaRPr kumimoji="1" lang="en-US" altLang="ja-JP" dirty="0"/>
          </a:p>
          <a:p>
            <a:r>
              <a:rPr kumimoji="1" lang="ja-JP" altLang="en-US" dirty="0"/>
              <a:t>ファイル定義があいまいであるため、解釈の違いにより読み込みに失敗することがある。</a:t>
            </a:r>
            <a:endParaRPr kumimoji="1" lang="en-US" altLang="ja-JP" dirty="0"/>
          </a:p>
          <a:p>
            <a:r>
              <a:rPr kumimoji="1" lang="ja-JP" altLang="en-US" dirty="0"/>
              <a:t>ファイルの一部分のみが必要な場合でも、ファイルを全て読み込む必要があり、非効率。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AED48D-7BAC-5B87-2633-14D74820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26F9B-88D4-6D8B-7E3C-4F5527BE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IMAS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19B1F1-0740-79EE-DDBB-E86C266DB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IMAS (Integrated Modelling &amp; Analysis Suite) </a:t>
            </a:r>
            <a:r>
              <a:rPr lang="ja-JP" altLang="en-US" dirty="0"/>
              <a:t>とは </a:t>
            </a:r>
            <a:r>
              <a:rPr lang="en-US" altLang="ja-JP" dirty="0"/>
              <a:t>ITER</a:t>
            </a:r>
            <a:r>
              <a:rPr lang="ja-JP" altLang="en-US" dirty="0"/>
              <a:t>に関わるすべての物理データとシミュレーションを統一的に扱うための共通プラットフォーム</a:t>
            </a:r>
            <a:endParaRPr lang="en-US" altLang="ja-JP" dirty="0"/>
          </a:p>
          <a:p>
            <a:r>
              <a:rPr lang="ja-JP" altLang="en-US" dirty="0"/>
              <a:t>従来、研究機関毎に異なっていたデータ形式を統一し、シミュレーションコードをつなぎ、実験と計算を同じ枠組みで扱う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7840DD-11EF-E01C-DE26-0DC1FE43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C630BD-8E07-726C-2129-7CDC581E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解析サーバの</a:t>
            </a:r>
            <a:r>
              <a:rPr kumimoji="1" lang="en-US" altLang="ja-JP" dirty="0"/>
              <a:t>IMAS</a:t>
            </a:r>
            <a:r>
              <a:rPr kumimoji="1" lang="ja-JP" altLang="en-US" dirty="0"/>
              <a:t>データフォーマットへの移行？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4B1645-F895-9B49-D723-A04C3E51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解析サーバで</a:t>
            </a:r>
            <a:r>
              <a:rPr kumimoji="1" lang="en-US" altLang="ja-JP" dirty="0"/>
              <a:t>IMAS</a:t>
            </a:r>
            <a:r>
              <a:rPr kumimoji="1" lang="ja-JP" altLang="en-US" dirty="0"/>
              <a:t>のデータ形式にすることで、データの定義が厳密になるとともに、効率的なデータアクセスが可能となる。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73A9A1-95E6-BEC4-37DA-C5CC6A4F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96D8D-82D2-B91A-4FFD-D5DC5B7B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IMAS</a:t>
            </a:r>
            <a:r>
              <a:rPr kumimoji="1" lang="ja-JP" altLang="en-US" dirty="0"/>
              <a:t>のデータ形式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69D305-C372-FE24-C248-64673DC4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IDS</a:t>
            </a:r>
            <a:r>
              <a:rPr lang="ja-JP" altLang="en-US" dirty="0"/>
              <a:t>（</a:t>
            </a:r>
            <a:r>
              <a:rPr lang="en-US" altLang="ja-JP" dirty="0"/>
              <a:t>Integrated Data Structure</a:t>
            </a:r>
            <a:r>
              <a:rPr lang="ja-JP" altLang="en-US" dirty="0"/>
              <a:t>）から始まる</a:t>
            </a:r>
            <a:r>
              <a:rPr lang="en-US" altLang="ja-JP" dirty="0"/>
              <a:t>3</a:t>
            </a:r>
            <a:r>
              <a:rPr lang="ja-JP" altLang="en-US" dirty="0"/>
              <a:t>階層の階層型データモデルで、物理層として</a:t>
            </a:r>
            <a:r>
              <a:rPr lang="en-US" altLang="ja-JP" dirty="0"/>
              <a:t>HDF5</a:t>
            </a:r>
            <a:r>
              <a:rPr lang="ja-JP" altLang="en-US" dirty="0"/>
              <a:t>ベース形式で構成される。（</a:t>
            </a:r>
            <a:r>
              <a:rPr lang="en-US" altLang="ja-JP" dirty="0"/>
              <a:t>Access</a:t>
            </a:r>
            <a:r>
              <a:rPr lang="ja-JP" altLang="en-US" dirty="0"/>
              <a:t>　</a:t>
            </a:r>
            <a:r>
              <a:rPr lang="en-US" altLang="ja-JP" dirty="0"/>
              <a:t>Layer </a:t>
            </a:r>
            <a:r>
              <a:rPr lang="ja-JP" altLang="en-US" dirty="0"/>
              <a:t>による抽象化により、</a:t>
            </a:r>
            <a:r>
              <a:rPr lang="en-US" altLang="ja-JP" dirty="0" err="1"/>
              <a:t>MDSplus</a:t>
            </a:r>
            <a:r>
              <a:rPr lang="ja-JP" altLang="en-US" dirty="0"/>
              <a:t>等を物理層として使うことも可能？）</a:t>
            </a:r>
            <a:endParaRPr lang="en-US" altLang="ja-JP" dirty="0"/>
          </a:p>
          <a:p>
            <a:r>
              <a:rPr kumimoji="1" lang="en-US" altLang="ja-JP" dirty="0"/>
              <a:t>IDS</a:t>
            </a:r>
            <a:r>
              <a:rPr kumimoji="1" lang="ja-JP" altLang="en-US" dirty="0"/>
              <a:t>は</a:t>
            </a:r>
            <a:r>
              <a:rPr lang="en-US" altLang="ja-JP" dirty="0"/>
              <a:t>ITER</a:t>
            </a:r>
            <a:r>
              <a:rPr lang="ja-JP" altLang="en-US" dirty="0"/>
              <a:t>のプラズマ電流、磁場、温度分布、中性粒子、不純物等の物理データを定義する標準フォーマット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F30890-2906-D07C-03AA-D85BFA89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A30E11-898C-976F-61A7-49340BD4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解析サーバで</a:t>
            </a:r>
            <a:r>
              <a:rPr lang="en-US" altLang="ja-JP" dirty="0"/>
              <a:t>IMAS</a:t>
            </a:r>
            <a:r>
              <a:rPr lang="ja-JP" altLang="en-US" dirty="0"/>
              <a:t>互換形式をサポートする場合の問題点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F51E9-A5BA-9C62-9F75-DDDAC11F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IMAS</a:t>
            </a:r>
            <a:r>
              <a:rPr kumimoji="1" lang="ja-JP" altLang="en-US" dirty="0"/>
              <a:t>データの表現形式である</a:t>
            </a:r>
            <a:r>
              <a:rPr kumimoji="1" lang="en-US" altLang="ja-JP" dirty="0"/>
              <a:t>IDS</a:t>
            </a:r>
            <a:r>
              <a:rPr kumimoji="1" lang="ja-JP" altLang="en-US" dirty="0"/>
              <a:t>は、解析データに比べより高次の概念。全ての解析データを</a:t>
            </a:r>
            <a:r>
              <a:rPr kumimoji="1" lang="en-US" altLang="ja-JP" dirty="0"/>
              <a:t>IMAS</a:t>
            </a:r>
            <a:r>
              <a:rPr kumimoji="1" lang="ja-JP" altLang="en-US" dirty="0"/>
              <a:t>のデータに変換することはできない。</a:t>
            </a:r>
            <a:endParaRPr kumimoji="1" lang="en-US" altLang="ja-JP" dirty="0"/>
          </a:p>
          <a:p>
            <a:r>
              <a:rPr kumimoji="1" lang="en-US" altLang="ja-JP" dirty="0"/>
              <a:t>IMAS</a:t>
            </a:r>
            <a:r>
              <a:rPr kumimoji="1" lang="ja-JP" altLang="en-US" dirty="0"/>
              <a:t>互換のフォーマットにするためには、</a:t>
            </a:r>
            <a:r>
              <a:rPr kumimoji="1" lang="en-US" altLang="ja-JP" dirty="0"/>
              <a:t>IDS</a:t>
            </a:r>
            <a:r>
              <a:rPr kumimoji="1" lang="ja-JP" altLang="en-US" dirty="0"/>
              <a:t>を定義する必要があり、個々の研究者が勝手に定義するのは難しい。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544DEB-7C7E-5702-AFBE-F97BC455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93EFF9-98B9-3CC9-1128-4F3591A3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現実的な解（当面の解決法）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AA3F8-6AB1-3F51-CBE9-3B536100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解析サーバとは別に</a:t>
            </a:r>
            <a:r>
              <a:rPr kumimoji="1" lang="en-US" altLang="ja-JP" dirty="0"/>
              <a:t>IMAS</a:t>
            </a:r>
            <a:r>
              <a:rPr kumimoji="1" lang="ja-JP" altLang="en-US" dirty="0"/>
              <a:t>用のサーバを用意し、登録された解析データを</a:t>
            </a:r>
            <a:r>
              <a:rPr kumimoji="1" lang="en-US" altLang="ja-JP" dirty="0"/>
              <a:t>IMAS</a:t>
            </a:r>
            <a:r>
              <a:rPr kumimoji="1" lang="ja-JP" altLang="en-US" dirty="0"/>
              <a:t>で読み込める形式に変換。</a:t>
            </a:r>
            <a:endParaRPr kumimoji="1" lang="en-US" altLang="ja-JP" dirty="0"/>
          </a:p>
          <a:p>
            <a:r>
              <a:rPr kumimoji="1" lang="ja-JP" altLang="en-US" dirty="0"/>
              <a:t>どのデータをどのように変換するかは、グループ内での議論が必要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769505-EAF3-8F89-DFE5-8A8900F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9733-FC8C-D166-58CD-73002DBF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8B80C9-E52E-8730-1F99-DE1ED492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年内に</a:t>
            </a:r>
            <a:r>
              <a:rPr kumimoji="1" lang="en-US" altLang="ja-JP" dirty="0"/>
              <a:t>CHD</a:t>
            </a:r>
            <a:r>
              <a:rPr kumimoji="1" lang="ja-JP" altLang="en-US" dirty="0"/>
              <a:t>実験の開始が予定されている。</a:t>
            </a:r>
            <a:endParaRPr kumimoji="1" lang="en-US" altLang="ja-JP" dirty="0"/>
          </a:p>
          <a:p>
            <a:r>
              <a:rPr kumimoji="1" lang="ja-JP" altLang="en-US" dirty="0"/>
              <a:t>準備期間が短いことから、</a:t>
            </a:r>
            <a:r>
              <a:rPr kumimoji="1" lang="en-US" altLang="ja-JP" dirty="0"/>
              <a:t>LHD</a:t>
            </a:r>
            <a:r>
              <a:rPr kumimoji="1" lang="ja-JP" altLang="en-US" dirty="0"/>
              <a:t>実験の成果を活用しつつ、実験運用中に得られた知見を基に改良を行う。</a:t>
            </a:r>
            <a:endParaRPr kumimoji="1" lang="en-US" altLang="ja-JP" dirty="0"/>
          </a:p>
          <a:p>
            <a:r>
              <a:rPr kumimoji="1" lang="ja-JP" altLang="en-US" dirty="0"/>
              <a:t>本発表では現在予定している解析環境の紹介を行う。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572150-E13A-92D0-8144-A7B0D4A3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291F2-34EA-0A4C-85F7-8187AD10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まとめ：解析環境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E1B85E-4C86-26E2-1491-58DB7E45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解析プログラムは</a:t>
            </a:r>
            <a:r>
              <a:rPr kumimoji="1" lang="en-US" altLang="ja-JP" dirty="0"/>
              <a:t>Docker</a:t>
            </a:r>
            <a:r>
              <a:rPr kumimoji="1" lang="ja-JP" altLang="en-US" dirty="0"/>
              <a:t>のコンテナで実装</a:t>
            </a:r>
            <a:r>
              <a:rPr lang="ja-JP" altLang="en-US" dirty="0"/>
              <a:t>。</a:t>
            </a:r>
            <a:r>
              <a:rPr lang="en-US" altLang="ja-JP" dirty="0"/>
              <a:t>Raw2ana</a:t>
            </a:r>
            <a:r>
              <a:rPr lang="ja-JP" altLang="en-US" dirty="0"/>
              <a:t>も？</a:t>
            </a:r>
            <a:endParaRPr kumimoji="1" lang="en-US" altLang="ja-JP" dirty="0"/>
          </a:p>
          <a:p>
            <a:r>
              <a:rPr lang="ja-JP" altLang="en-US" dirty="0"/>
              <a:t>ユーザには</a:t>
            </a:r>
            <a:r>
              <a:rPr lang="en-US" altLang="ja-JP" dirty="0"/>
              <a:t>Visual Source Code</a:t>
            </a:r>
            <a:r>
              <a:rPr lang="ja-JP" altLang="en-US" dirty="0"/>
              <a:t>のプロジェクトのテンプレートを配布。→コンテナ作成までビルド</a:t>
            </a:r>
            <a:endParaRPr lang="en-US" altLang="ja-JP" dirty="0"/>
          </a:p>
          <a:p>
            <a:r>
              <a:rPr lang="en-US" altLang="ja-JP" dirty="0"/>
              <a:t>Kubernetes</a:t>
            </a:r>
            <a:r>
              <a:rPr lang="ja-JP" altLang="en-US" dirty="0"/>
              <a:t>でコンテナのオーケストレーション（負荷分散、障害対策）</a:t>
            </a:r>
            <a:endParaRPr lang="en-US" altLang="ja-JP" dirty="0"/>
          </a:p>
          <a:p>
            <a:r>
              <a:rPr lang="en-US" altLang="ja-JP" dirty="0" err="1"/>
              <a:t>AutoAna</a:t>
            </a:r>
            <a:r>
              <a:rPr lang="ja-JP" altLang="en-US" dirty="0"/>
              <a:t>を改良または</a:t>
            </a:r>
            <a:r>
              <a:rPr lang="en-US" altLang="ja-JP" dirty="0" err="1"/>
              <a:t>Snakemake</a:t>
            </a:r>
            <a:r>
              <a:rPr lang="ja-JP" altLang="en-US" dirty="0"/>
              <a:t>の導入</a:t>
            </a:r>
            <a:endParaRPr lang="en-US" altLang="ja-JP" dirty="0"/>
          </a:p>
          <a:p>
            <a:r>
              <a:rPr kumimoji="1" lang="en-US" altLang="ja-JP" dirty="0"/>
              <a:t>IMAS</a:t>
            </a:r>
            <a:r>
              <a:rPr kumimoji="1" lang="ja-JP" altLang="en-US" dirty="0"/>
              <a:t>用に別途サーバを用意し、登録された解析データを変換登録する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F9C18-40C6-A57F-7DFE-A98121CE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22ABE4-6C25-9975-D6DB-89FF99AA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将来的な目標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98AE3C-BAD1-C40C-5568-270858C5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AWS</a:t>
            </a:r>
            <a:r>
              <a:rPr kumimoji="1" lang="ja-JP" altLang="en-US" dirty="0"/>
              <a:t>や学認クラウド等のクラウド間環境やスーパーコンピュータとの連携</a:t>
            </a:r>
            <a:endParaRPr kumimoji="1" lang="en-US" altLang="ja-JP" dirty="0"/>
          </a:p>
          <a:p>
            <a:r>
              <a:rPr kumimoji="1" lang="en-US" altLang="ja-JP" dirty="0"/>
              <a:t>ITER</a:t>
            </a:r>
            <a:r>
              <a:rPr kumimoji="1" lang="ja-JP" altLang="en-US" dirty="0"/>
              <a:t>の解析システムと互換性を有し、双方で開発した解析プログラムを利用することができる。</a:t>
            </a:r>
            <a:endParaRPr kumimoji="1" lang="en-US" altLang="ja-JP" dirty="0"/>
          </a:p>
          <a:p>
            <a:r>
              <a:rPr kumimoji="1" lang="en-US" altLang="ja-JP" dirty="0"/>
              <a:t>AI</a:t>
            </a:r>
            <a:r>
              <a:rPr kumimoji="1" lang="ja-JP" altLang="en-US" dirty="0"/>
              <a:t>技術等を用いた新たな物理法則の発見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50D088-14DA-3EDD-3444-9C8A85F1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628B6-DA55-23A4-ACB7-531896D2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最優先事項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6FF4D-F5DF-7F1D-93CC-A9112248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実験を運用するにあたって最低限の機能の提供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データの収集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解析データの登録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解析データの参照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実験日誌等の登録・閲覧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D1E03F-3F8E-2ABF-A62B-1A6D4DFD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4F4FA-7772-12F0-E5FA-5E3E8D8D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短期目標（実験開始当初）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6C67E9-54B7-0826-8E65-E984B3F4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既存の</a:t>
            </a:r>
            <a:r>
              <a:rPr kumimoji="1" lang="en-US" altLang="ja-JP" dirty="0"/>
              <a:t>LHD</a:t>
            </a:r>
            <a:r>
              <a:rPr kumimoji="1" lang="ja-JP" altLang="en-US" dirty="0"/>
              <a:t>システムを</a:t>
            </a:r>
            <a:r>
              <a:rPr kumimoji="1" lang="en-US" altLang="ja-JP" dirty="0"/>
              <a:t>CHD</a:t>
            </a:r>
            <a:r>
              <a:rPr kumimoji="1" lang="ja-JP" altLang="en-US" dirty="0"/>
              <a:t>に移植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解析サーバの仕組みはそのまま利用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解析サーバ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AutoAna?</a:t>
            </a:r>
          </a:p>
          <a:p>
            <a:pPr lvl="1"/>
            <a:r>
              <a:rPr kumimoji="1" lang="ja-JP" altLang="en-US" dirty="0"/>
              <a:t>計算機は流用</a:t>
            </a:r>
            <a:endParaRPr kumimoji="1" lang="en-US" altLang="ja-JP" dirty="0"/>
          </a:p>
          <a:p>
            <a:r>
              <a:rPr kumimoji="1" lang="ja-JP" altLang="en-US" dirty="0"/>
              <a:t>解析プログラムは集中管理、分散実行</a:t>
            </a:r>
            <a:endParaRPr kumimoji="1" lang="en-US" altLang="ja-JP" dirty="0"/>
          </a:p>
          <a:p>
            <a:r>
              <a:rPr kumimoji="1" lang="ja-JP" altLang="en-US" dirty="0"/>
              <a:t>ワークフローを用いて現在の処理を視覚化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5E6A75-399E-0651-B3D3-2409CE67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LHD</a:t>
            </a:r>
            <a:r>
              <a:rPr lang="ja-JP" altLang="en-US" dirty="0"/>
              <a:t>の反省点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0" y="1417639"/>
            <a:ext cx="8229600" cy="4525963"/>
          </a:xfrm>
        </p:spPr>
        <p:txBody>
          <a:bodyPr/>
          <a:lstStyle/>
          <a:p>
            <a:r>
              <a:rPr err="1"/>
              <a:t>障害箇所が特定しづらい</a:t>
            </a:r>
            <a:endParaRPr/>
          </a:p>
          <a:p>
            <a:r>
              <a:rPr err="1"/>
              <a:t>冗長化がなく、上流停止で全体が停止</a:t>
            </a:r>
            <a:endParaRPr/>
          </a:p>
          <a:p>
            <a:r>
              <a:rPr err="1"/>
              <a:t>各処理が担当者まかせで、他ユーザが再起動できない</a:t>
            </a: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2994991" y="3768918"/>
            <a:ext cx="201168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上流処理</a:t>
            </a:r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473687" y="3760967"/>
            <a:ext cx="201168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後続処理</a:t>
            </a:r>
            <a:endParaRPr/>
          </a:p>
        </p:txBody>
      </p:sp>
      <p:cxnSp>
        <p:nvCxnSpPr>
          <p:cNvPr id="6" name="Connector 5"/>
          <p:cNvCxnSpPr/>
          <p:nvPr/>
        </p:nvCxnSpPr>
        <p:spPr>
          <a:xfrm>
            <a:off x="4175760" y="0"/>
            <a:ext cx="1005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2346959" y="4810537"/>
            <a:ext cx="2194560" cy="12563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障害箇所</a:t>
            </a:r>
            <a:r>
              <a:rPr b="1" err="1"/>
              <a:t>の特定が</a:t>
            </a:r>
            <a:r>
              <a:rPr err="1"/>
              <a:t>困難</a:t>
            </a:r>
            <a:endParaRPr/>
          </a:p>
        </p:txBody>
      </p:sp>
      <p:sp>
        <p:nvSpPr>
          <p:cNvPr id="8" name="Cloud 7"/>
          <p:cNvSpPr/>
          <p:nvPr/>
        </p:nvSpPr>
        <p:spPr>
          <a:xfrm>
            <a:off x="4907280" y="4810538"/>
            <a:ext cx="2560320" cy="138750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冗長化なし</a:t>
            </a:r>
            <a:r>
              <a:t> → </a:t>
            </a:r>
            <a:r>
              <a:rPr err="1"/>
              <a:t>全体停止</a:t>
            </a:r>
            <a:endParaRPr/>
          </a:p>
        </p:txBody>
      </p:sp>
      <p:sp>
        <p:nvSpPr>
          <p:cNvPr id="9" name="Cloud 8"/>
          <p:cNvSpPr/>
          <p:nvPr/>
        </p:nvSpPr>
        <p:spPr>
          <a:xfrm>
            <a:off x="7650482" y="4810539"/>
            <a:ext cx="2743200" cy="138750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処理が担当者まかせ</a:t>
            </a:r>
            <a:endParaRPr/>
          </a:p>
          <a:p>
            <a:r>
              <a:t>→ </a:t>
            </a:r>
            <a:r>
              <a:rPr err="1"/>
              <a:t>他ユーザが再起動できない</a:t>
            </a:r>
            <a:endParaRPr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85858813-1E27-3856-EF76-0DDAF3CD246F}"/>
              </a:ext>
            </a:extLst>
          </p:cNvPr>
          <p:cNvSpPr/>
          <p:nvPr/>
        </p:nvSpPr>
        <p:spPr>
          <a:xfrm>
            <a:off x="5515555" y="4031312"/>
            <a:ext cx="399553" cy="373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07C10B9B-C7D1-A58B-0182-E8A72111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493AA-433E-B638-8A59-7BEF81E4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仮想化・分散化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CECCD4-8BA7-55ED-C6A1-1833F256D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（基本的に）解析プログラムはコンテナで実行を行う</a:t>
            </a:r>
            <a:endParaRPr kumimoji="1" lang="en-US" altLang="ja-JP" dirty="0"/>
          </a:p>
          <a:p>
            <a:r>
              <a:rPr kumimoji="1" lang="en-US" altLang="ja-JP" dirty="0"/>
              <a:t>Kubernetes</a:t>
            </a:r>
            <a:r>
              <a:rPr kumimoji="1" lang="ja-JP" altLang="en-US" dirty="0"/>
              <a:t>等のコンテナのオーケストレーションツールを用いることで、冗長性や耐障害性を確保する</a:t>
            </a:r>
            <a:endParaRPr kumimoji="1" lang="en-US" altLang="ja-JP" dirty="0"/>
          </a:p>
          <a:p>
            <a:r>
              <a:rPr kumimoji="1" lang="ja-JP" altLang="en-US" dirty="0"/>
              <a:t>ワークフローを導入し、進行状況を視覚化する。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E534EA-B87F-ACC8-84D2-45323447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err="1"/>
              <a:t>次期基盤アーキテクチャ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Kubernetes + </a:t>
            </a:r>
            <a:r>
              <a:rPr lang="en-US" altLang="ja-JP" dirty="0" err="1"/>
              <a:t>Kelper</a:t>
            </a:r>
            <a:r>
              <a:rPr dirty="0"/>
              <a:t> </a:t>
            </a:r>
            <a:r>
              <a:rPr dirty="0" err="1"/>
              <a:t>による可視化・冗長化・共有運用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036859" y="3072861"/>
            <a:ext cx="8229600" cy="3657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724400" y="3300946"/>
            <a:ext cx="2286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Argo Workflow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4181" y="4760427"/>
            <a:ext cx="164592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Worker Node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4440" y="4689700"/>
            <a:ext cx="164592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Worker Node 2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0235" y="4666681"/>
            <a:ext cx="164592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Worker Node 3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4724400" y="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4724400" y="0"/>
            <a:ext cx="228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4724400" y="0"/>
            <a:ext cx="411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497D36CF-3917-A26B-8F58-EE341D7E26DB}"/>
              </a:ext>
            </a:extLst>
          </p:cNvPr>
          <p:cNvSpPr/>
          <p:nvPr/>
        </p:nvSpPr>
        <p:spPr>
          <a:xfrm>
            <a:off x="2084567" y="5987174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1F9A6A3-E706-57B1-594A-9E0034459529}"/>
              </a:ext>
            </a:extLst>
          </p:cNvPr>
          <p:cNvSpPr/>
          <p:nvPr/>
        </p:nvSpPr>
        <p:spPr>
          <a:xfrm>
            <a:off x="2690854" y="6126163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15E262F-9F9D-714B-570B-170A0BB0B87C}"/>
              </a:ext>
            </a:extLst>
          </p:cNvPr>
          <p:cNvSpPr/>
          <p:nvPr/>
        </p:nvSpPr>
        <p:spPr>
          <a:xfrm>
            <a:off x="3119562" y="5859793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2F0DAAC-0B24-B7CC-6945-79DF3E8C9F88}"/>
              </a:ext>
            </a:extLst>
          </p:cNvPr>
          <p:cNvSpPr/>
          <p:nvPr/>
        </p:nvSpPr>
        <p:spPr>
          <a:xfrm>
            <a:off x="4808552" y="5879195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5A12CA5-B0BB-6A04-CF35-67D7B0559BAE}"/>
              </a:ext>
            </a:extLst>
          </p:cNvPr>
          <p:cNvSpPr/>
          <p:nvPr/>
        </p:nvSpPr>
        <p:spPr>
          <a:xfrm>
            <a:off x="5630186" y="6010472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459B622-D655-1401-00DB-AFE62169F075}"/>
              </a:ext>
            </a:extLst>
          </p:cNvPr>
          <p:cNvSpPr/>
          <p:nvPr/>
        </p:nvSpPr>
        <p:spPr>
          <a:xfrm>
            <a:off x="8123581" y="5886512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26D8962-47A2-F863-AB2D-8E025978282D}"/>
              </a:ext>
            </a:extLst>
          </p:cNvPr>
          <p:cNvSpPr/>
          <p:nvPr/>
        </p:nvSpPr>
        <p:spPr>
          <a:xfrm>
            <a:off x="7193277" y="5787914"/>
            <a:ext cx="1212574" cy="4295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684CBDC-8AF8-2956-0DC2-A105051B350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297142" y="4217445"/>
            <a:ext cx="2475837" cy="542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C3BC6CA-F750-B379-C494-E887EEF33BBE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867400" y="4215346"/>
            <a:ext cx="0" cy="47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A7A7FD2-456B-2FC4-4690-288025B71D19}"/>
              </a:ext>
            </a:extLst>
          </p:cNvPr>
          <p:cNvCxnSpPr>
            <a:stCxn id="5" idx="2"/>
          </p:cNvCxnSpPr>
          <p:nvPr/>
        </p:nvCxnSpPr>
        <p:spPr>
          <a:xfrm>
            <a:off x="5867401" y="4215347"/>
            <a:ext cx="2538451" cy="451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92DC6ACB-2870-9389-542A-A305242A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改善後のワークフロー全体像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64" y="1885808"/>
            <a:ext cx="7335835" cy="3601212"/>
          </a:xfrm>
        </p:spPr>
        <p:txBody>
          <a:bodyPr/>
          <a:lstStyle/>
          <a:p>
            <a:r>
              <a:rPr dirty="0" err="1"/>
              <a:t>処理パイプラインの自動化と可視化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2412137" y="2526190"/>
            <a:ext cx="1244379" cy="699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データ収集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4240937" y="2526190"/>
            <a:ext cx="1244379" cy="699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前処理</a:t>
            </a:r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397165" y="3686414"/>
            <a:ext cx="1244379" cy="699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解析</a:t>
            </a:r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302982" y="3778111"/>
            <a:ext cx="1244379" cy="699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可視化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97165" y="4962260"/>
            <a:ext cx="1244379" cy="699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err="1"/>
              <a:t>保存</a:t>
            </a:r>
            <a:endParaRPr/>
          </a:p>
        </p:txBody>
      </p:sp>
      <p:cxnSp>
        <p:nvCxnSpPr>
          <p:cNvPr id="9" name="Connector 8"/>
          <p:cNvCxnSpPr/>
          <p:nvPr/>
        </p:nvCxnSpPr>
        <p:spPr>
          <a:xfrm>
            <a:off x="371856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554736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737616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>
            <a:off x="920496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矢印: 右 12">
            <a:extLst>
              <a:ext uri="{FF2B5EF4-FFF2-40B4-BE49-F238E27FC236}">
                <a16:creationId xmlns:a16="http://schemas.microsoft.com/office/drawing/2014/main" id="{F546220D-3BFD-A597-CBC4-B07A6EADC31A}"/>
              </a:ext>
            </a:extLst>
          </p:cNvPr>
          <p:cNvSpPr/>
          <p:nvPr/>
        </p:nvSpPr>
        <p:spPr>
          <a:xfrm>
            <a:off x="3819518" y="2693166"/>
            <a:ext cx="294199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405B8F14-9267-A881-30BB-DF9027F32722}"/>
              </a:ext>
            </a:extLst>
          </p:cNvPr>
          <p:cNvSpPr/>
          <p:nvPr/>
        </p:nvSpPr>
        <p:spPr>
          <a:xfrm>
            <a:off x="1726717" y="3849107"/>
            <a:ext cx="294199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22340463-F908-A8DC-5583-118BD14E7CAE}"/>
              </a:ext>
            </a:extLst>
          </p:cNvPr>
          <p:cNvSpPr/>
          <p:nvPr/>
        </p:nvSpPr>
        <p:spPr>
          <a:xfrm>
            <a:off x="3853902" y="3849107"/>
            <a:ext cx="294199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3048971B-92CE-4A32-490C-B37F512CA99B}"/>
              </a:ext>
            </a:extLst>
          </p:cNvPr>
          <p:cNvSpPr/>
          <p:nvPr/>
        </p:nvSpPr>
        <p:spPr>
          <a:xfrm>
            <a:off x="1726717" y="4946609"/>
            <a:ext cx="294199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8" name="図 17" descr="ダイアグラム, 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204FFD71-BF80-06BE-E9BB-22DB7870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06284"/>
            <a:ext cx="4369284" cy="4369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914</Words>
  <Application>Microsoft Office PowerPoint</Application>
  <PresentationFormat>ワイド画面</PresentationFormat>
  <Paragraphs>114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Avenir Next</vt:lpstr>
      <vt:lpstr>Meiryo</vt:lpstr>
      <vt:lpstr>游ゴシック</vt:lpstr>
      <vt:lpstr>Arial</vt:lpstr>
      <vt:lpstr>PunchcardVTI</vt:lpstr>
      <vt:lpstr>CHD解析環境</vt:lpstr>
      <vt:lpstr>はじめに</vt:lpstr>
      <vt:lpstr>将来的な目標</vt:lpstr>
      <vt:lpstr>最優先事項</vt:lpstr>
      <vt:lpstr>短期目標（実験開始当初）</vt:lpstr>
      <vt:lpstr>LHDの反省点</vt:lpstr>
      <vt:lpstr>仮想化・分散化</vt:lpstr>
      <vt:lpstr>次期基盤アーキテクチャ</vt:lpstr>
      <vt:lpstr>改善後のワークフロー全体像</vt:lpstr>
      <vt:lpstr>提案効果</vt:lpstr>
      <vt:lpstr>ワークフローの選択肢</vt:lpstr>
      <vt:lpstr>開発言語、環境</vt:lpstr>
      <vt:lpstr>中期目標</vt:lpstr>
      <vt:lpstr>現在の解析データフォーマットの問題点</vt:lpstr>
      <vt:lpstr>IMAS</vt:lpstr>
      <vt:lpstr>解析サーバのIMASデータフォーマットへの移行？</vt:lpstr>
      <vt:lpstr>IMASのデータ形式</vt:lpstr>
      <vt:lpstr>解析サーバでIMAS互換形式をサポートする場合の問題点</vt:lpstr>
      <vt:lpstr>現実的な解（当面の解決法）</vt:lpstr>
      <vt:lpstr>まとめ：解析環境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Emoto M. (江本 雅彦)</dc:creator>
  <cp:lastModifiedBy>Emoto M. (江本 雅彦)</cp:lastModifiedBy>
  <cp:revision>2</cp:revision>
  <dcterms:created xsi:type="dcterms:W3CDTF">2026-02-17T00:12:22Z</dcterms:created>
  <dcterms:modified xsi:type="dcterms:W3CDTF">2026-02-20T03:38:17Z</dcterms:modified>
</cp:coreProperties>
</file>